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4" autoAdjust="0"/>
    <p:restoredTop sz="94660"/>
  </p:normalViewPr>
  <p:slideViewPr>
    <p:cSldViewPr snapToGrid="0">
      <p:cViewPr varScale="1">
        <p:scale>
          <a:sx n="79" d="100"/>
          <a:sy n="79" d="100"/>
        </p:scale>
        <p:origin x="72"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C815245-F58E-4BD0-9017-4B1BAE59224E}"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897987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815245-F58E-4BD0-9017-4B1BAE59224E}"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167786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815245-F58E-4BD0-9017-4B1BAE59224E}"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1414892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815245-F58E-4BD0-9017-4B1BAE59224E}"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2284804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815245-F58E-4BD0-9017-4B1BAE59224E}"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354580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815245-F58E-4BD0-9017-4B1BAE59224E}"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1477644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815245-F58E-4BD0-9017-4B1BAE59224E}" type="datetimeFigureOut">
              <a:rPr lang="en-US" smtClean="0"/>
              <a:t>4/10/2018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3189174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815245-F58E-4BD0-9017-4B1BAE59224E}"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354483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15245-F58E-4BD0-9017-4B1BAE59224E}" type="datetimeFigureOut">
              <a:rPr lang="en-US" smtClean="0"/>
              <a:t>4/10/2018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289352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815245-F58E-4BD0-9017-4B1BAE59224E}"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914466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815245-F58E-4BD0-9017-4B1BAE59224E}"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84FD9-BEB2-4E4D-9032-A605D5DE2A94}" type="slidenum">
              <a:rPr lang="en-US" smtClean="0"/>
              <a:t>‹#›</a:t>
            </a:fld>
            <a:endParaRPr lang="en-US"/>
          </a:p>
        </p:txBody>
      </p:sp>
    </p:spTree>
    <p:extLst>
      <p:ext uri="{BB962C8B-B14F-4D97-AF65-F5344CB8AC3E}">
        <p14:creationId xmlns:p14="http://schemas.microsoft.com/office/powerpoint/2010/main" val="3811130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15245-F58E-4BD0-9017-4B1BAE59224E}" type="datetimeFigureOut">
              <a:rPr lang="en-US" smtClean="0"/>
              <a:t>4/10/2018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84FD9-BEB2-4E4D-9032-A605D5DE2A94}" type="slidenum">
              <a:rPr lang="en-US" smtClean="0"/>
              <a:t>‹#›</a:t>
            </a:fld>
            <a:endParaRPr lang="en-US"/>
          </a:p>
        </p:txBody>
      </p:sp>
    </p:spTree>
    <p:extLst>
      <p:ext uri="{BB962C8B-B14F-4D97-AF65-F5344CB8AC3E}">
        <p14:creationId xmlns:p14="http://schemas.microsoft.com/office/powerpoint/2010/main" val="1365953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Accomplishments Stories  Workshop</a:t>
            </a:r>
            <a:br>
              <a:rPr lang="en-US" dirty="0"/>
            </a:br>
            <a:r>
              <a:rPr lang="en-US" dirty="0"/>
              <a:t>SOAR/STAR</a:t>
            </a:r>
          </a:p>
        </p:txBody>
      </p:sp>
      <p:sp>
        <p:nvSpPr>
          <p:cNvPr id="3" name="Subtitle 2"/>
          <p:cNvSpPr>
            <a:spLocks noGrp="1"/>
          </p:cNvSpPr>
          <p:nvPr>
            <p:ph type="subTitle" idx="1"/>
          </p:nvPr>
        </p:nvSpPr>
        <p:spPr>
          <a:xfrm>
            <a:off x="289560" y="4770120"/>
            <a:ext cx="4221480" cy="1645920"/>
          </a:xfrm>
        </p:spPr>
        <p:txBody>
          <a:bodyPr>
            <a:normAutofit fontScale="77500" lnSpcReduction="20000"/>
          </a:bodyPr>
          <a:lstStyle/>
          <a:p>
            <a:endParaRPr lang="en-US" dirty="0"/>
          </a:p>
          <a:p>
            <a:endParaRPr lang="en-US" dirty="0"/>
          </a:p>
          <a:p>
            <a:r>
              <a:rPr lang="en-US" sz="4000" dirty="0"/>
              <a:t>Kevin Bunting</a:t>
            </a:r>
          </a:p>
          <a:p>
            <a:r>
              <a:rPr lang="en-US" sz="4000" dirty="0"/>
              <a:t> </a:t>
            </a:r>
          </a:p>
        </p:txBody>
      </p:sp>
    </p:spTree>
    <p:extLst>
      <p:ext uri="{BB962C8B-B14F-4D97-AF65-F5344CB8AC3E}">
        <p14:creationId xmlns:p14="http://schemas.microsoft.com/office/powerpoint/2010/main" val="997171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881743" y="375558"/>
            <a:ext cx="10597243" cy="5961418"/>
          </a:xfrm>
          <a:prstGeom prst="rect">
            <a:avLst/>
          </a:prstGeom>
        </p:spPr>
      </p:pic>
    </p:spTree>
    <p:extLst>
      <p:ext uri="{BB962C8B-B14F-4D97-AF65-F5344CB8AC3E}">
        <p14:creationId xmlns:p14="http://schemas.microsoft.com/office/powerpoint/2010/main" val="2204893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6186"/>
            <a:ext cx="10515600" cy="5670777"/>
          </a:xfrm>
        </p:spPr>
        <p:txBody>
          <a:bodyPr>
            <a:normAutofit fontScale="92500" lnSpcReduction="20000"/>
          </a:bodyPr>
          <a:lstStyle/>
          <a:p>
            <a:pPr marL="91440" lvl="0" indent="-91440">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Situation</a:t>
            </a:r>
            <a:r>
              <a:rPr lang="en-US" sz="2400" dirty="0">
                <a:solidFill>
                  <a:srgbClr val="000000">
                    <a:lumMod val="75000"/>
                    <a:lumOff val="25000"/>
                  </a:srgbClr>
                </a:solidFill>
              </a:rPr>
              <a:t> – </a:t>
            </a:r>
            <a:r>
              <a:rPr lang="en-US" sz="3200" dirty="0">
                <a:solidFill>
                  <a:srgbClr val="000000">
                    <a:lumMod val="75000"/>
                    <a:lumOff val="25000"/>
                  </a:srgbClr>
                </a:solidFill>
              </a:rPr>
              <a:t>Describe the situation</a:t>
            </a:r>
          </a:p>
          <a:p>
            <a:pPr marL="457200" lvl="1" indent="0">
              <a:spcBef>
                <a:spcPts val="200"/>
              </a:spcBef>
              <a:spcAft>
                <a:spcPts val="400"/>
              </a:spcAft>
              <a:buClr>
                <a:srgbClr val="E48312"/>
              </a:buClr>
              <a:buNone/>
            </a:pPr>
            <a:r>
              <a:rPr lang="en-US" sz="2000" i="1" dirty="0">
                <a:solidFill>
                  <a:srgbClr val="000000">
                    <a:lumMod val="75000"/>
                    <a:lumOff val="25000"/>
                  </a:srgbClr>
                </a:solidFill>
              </a:rPr>
              <a:t>“When I was a Sales Director at HP…”</a:t>
            </a:r>
          </a:p>
          <a:p>
            <a:pPr marL="91440" lvl="0" indent="-91440">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Obstacles</a:t>
            </a:r>
            <a:r>
              <a:rPr lang="en-US" sz="3200" dirty="0">
                <a:solidFill>
                  <a:srgbClr val="000000">
                    <a:lumMod val="75000"/>
                    <a:lumOff val="25000"/>
                  </a:srgbClr>
                </a:solidFill>
              </a:rPr>
              <a:t> </a:t>
            </a:r>
            <a:r>
              <a:rPr lang="en-US" sz="2400" dirty="0">
                <a:solidFill>
                  <a:srgbClr val="000000">
                    <a:lumMod val="75000"/>
                    <a:lumOff val="25000"/>
                  </a:srgbClr>
                </a:solidFill>
              </a:rPr>
              <a:t>– </a:t>
            </a:r>
            <a:r>
              <a:rPr lang="en-US" sz="3200" dirty="0">
                <a:solidFill>
                  <a:srgbClr val="000000">
                    <a:lumMod val="75000"/>
                    <a:lumOff val="25000"/>
                  </a:srgbClr>
                </a:solidFill>
              </a:rPr>
              <a:t>What challenges or problems existed?</a:t>
            </a:r>
          </a:p>
          <a:p>
            <a:pPr marL="457200" lvl="1" indent="0">
              <a:spcBef>
                <a:spcPts val="200"/>
              </a:spcBef>
              <a:spcAft>
                <a:spcPts val="400"/>
              </a:spcAft>
              <a:buClr>
                <a:srgbClr val="E48312"/>
              </a:buClr>
              <a:buNone/>
            </a:pPr>
            <a:r>
              <a:rPr lang="en-US" sz="2000" i="1" dirty="0">
                <a:solidFill>
                  <a:srgbClr val="000000">
                    <a:lumMod val="75000"/>
                    <a:lumOff val="25000"/>
                  </a:srgbClr>
                </a:solidFill>
              </a:rPr>
              <a:t>“I had challenges with my sales team aligning with the PC marketing team…”</a:t>
            </a:r>
          </a:p>
          <a:p>
            <a:pPr marL="91440" lvl="0" indent="-91440">
              <a:lnSpc>
                <a:spcPct val="110000"/>
              </a:lnSpc>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Opportunity</a:t>
            </a:r>
            <a:r>
              <a:rPr lang="en-US" sz="2400" b="1" dirty="0">
                <a:solidFill>
                  <a:srgbClr val="000000">
                    <a:lumMod val="75000"/>
                    <a:lumOff val="25000"/>
                  </a:srgbClr>
                </a:solidFill>
              </a:rPr>
              <a:t> </a:t>
            </a:r>
            <a:r>
              <a:rPr lang="en-US" sz="3200" dirty="0">
                <a:solidFill>
                  <a:srgbClr val="000000">
                    <a:lumMod val="75000"/>
                    <a:lumOff val="25000"/>
                  </a:srgbClr>
                </a:solidFill>
              </a:rPr>
              <a:t>– What did you see? </a:t>
            </a:r>
          </a:p>
          <a:p>
            <a:pPr marL="457200" lvl="1" indent="0">
              <a:lnSpc>
                <a:spcPct val="110000"/>
              </a:lnSpc>
              <a:spcBef>
                <a:spcPts val="200"/>
              </a:spcBef>
              <a:spcAft>
                <a:spcPts val="400"/>
              </a:spcAft>
              <a:buClr>
                <a:srgbClr val="E48312"/>
              </a:buClr>
              <a:buNone/>
            </a:pPr>
            <a:r>
              <a:rPr lang="en-US" sz="2000" i="1" dirty="0">
                <a:solidFill>
                  <a:srgbClr val="000000">
                    <a:lumMod val="75000"/>
                    <a:lumOff val="25000"/>
                  </a:srgbClr>
                </a:solidFill>
              </a:rPr>
              <a:t>“I needed to improve how the individual contributors worked together to stop the blame game…”</a:t>
            </a:r>
          </a:p>
          <a:p>
            <a:pPr marL="91440" lvl="0" indent="-91440">
              <a:lnSpc>
                <a:spcPct val="100000"/>
              </a:lnSpc>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Task</a:t>
            </a:r>
            <a:r>
              <a:rPr lang="en-US" sz="2400" b="1" dirty="0">
                <a:solidFill>
                  <a:srgbClr val="000000">
                    <a:lumMod val="75000"/>
                    <a:lumOff val="25000"/>
                  </a:srgbClr>
                </a:solidFill>
              </a:rPr>
              <a:t> </a:t>
            </a:r>
            <a:r>
              <a:rPr lang="en-US" sz="3200" dirty="0">
                <a:solidFill>
                  <a:srgbClr val="000000">
                    <a:lumMod val="75000"/>
                    <a:lumOff val="25000"/>
                  </a:srgbClr>
                </a:solidFill>
              </a:rPr>
              <a:t>– What was assigned to you?</a:t>
            </a:r>
          </a:p>
          <a:p>
            <a:pPr marL="457200" lvl="1" indent="0">
              <a:lnSpc>
                <a:spcPct val="100000"/>
              </a:lnSpc>
              <a:spcBef>
                <a:spcPts val="200"/>
              </a:spcBef>
              <a:spcAft>
                <a:spcPts val="400"/>
              </a:spcAft>
              <a:buClr>
                <a:srgbClr val="E48312"/>
              </a:buClr>
              <a:buNone/>
            </a:pPr>
            <a:r>
              <a:rPr lang="en-US" sz="2000" i="1" dirty="0">
                <a:solidFill>
                  <a:srgbClr val="000000">
                    <a:lumMod val="75000"/>
                    <a:lumOff val="25000"/>
                  </a:srgbClr>
                </a:solidFill>
              </a:rPr>
              <a:t>“I worked with PC Marketing management and was able to insert my team into the interview process…”</a:t>
            </a:r>
          </a:p>
          <a:p>
            <a:pPr marL="91440" lvl="0" indent="-91440">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Actions</a:t>
            </a:r>
            <a:r>
              <a:rPr lang="en-US" sz="2400" b="1" dirty="0">
                <a:solidFill>
                  <a:srgbClr val="000000">
                    <a:lumMod val="75000"/>
                    <a:lumOff val="25000"/>
                  </a:srgbClr>
                </a:solidFill>
              </a:rPr>
              <a:t> </a:t>
            </a:r>
            <a:r>
              <a:rPr lang="en-US" i="1" dirty="0">
                <a:solidFill>
                  <a:srgbClr val="000000">
                    <a:lumMod val="75000"/>
                    <a:lumOff val="25000"/>
                  </a:srgbClr>
                </a:solidFill>
              </a:rPr>
              <a:t>– </a:t>
            </a:r>
            <a:r>
              <a:rPr lang="en-US" sz="3200" dirty="0">
                <a:solidFill>
                  <a:srgbClr val="000000">
                    <a:lumMod val="75000"/>
                    <a:lumOff val="25000"/>
                  </a:srgbClr>
                </a:solidFill>
              </a:rPr>
              <a:t>What did I do to overcome obstacles?</a:t>
            </a:r>
          </a:p>
          <a:p>
            <a:pPr marL="457200" lvl="1" indent="0">
              <a:spcBef>
                <a:spcPts val="200"/>
              </a:spcBef>
              <a:spcAft>
                <a:spcPts val="400"/>
              </a:spcAft>
              <a:buClr>
                <a:srgbClr val="E48312"/>
              </a:buClr>
              <a:buNone/>
            </a:pPr>
            <a:r>
              <a:rPr lang="en-US" sz="2000" i="1" dirty="0">
                <a:solidFill>
                  <a:srgbClr val="000000">
                    <a:lumMod val="75000"/>
                    <a:lumOff val="25000"/>
                  </a:srgbClr>
                </a:solidFill>
              </a:rPr>
              <a:t>“My sales reps were able to interview and approve the final candidate to ensure that they were compatible, agree on ground rules and aligned on how they would work together…”</a:t>
            </a:r>
            <a:endParaRPr lang="en-US" sz="2000" dirty="0">
              <a:solidFill>
                <a:srgbClr val="000000">
                  <a:lumMod val="75000"/>
                  <a:lumOff val="25000"/>
                </a:srgbClr>
              </a:solidFill>
            </a:endParaRPr>
          </a:p>
          <a:p>
            <a:pPr marL="91440" lvl="0" indent="-91440">
              <a:spcBef>
                <a:spcPts val="1200"/>
              </a:spcBef>
              <a:spcAft>
                <a:spcPts val="200"/>
              </a:spcAft>
              <a:buClr>
                <a:srgbClr val="E48312"/>
              </a:buClr>
              <a:buSzPct val="100000"/>
              <a:buFont typeface="Calibri" panose="020F0502020204030204" pitchFamily="34" charset="0"/>
              <a:buChar char=" "/>
            </a:pPr>
            <a:r>
              <a:rPr lang="en-US" sz="3200" b="1" dirty="0">
                <a:solidFill>
                  <a:srgbClr val="000000">
                    <a:lumMod val="75000"/>
                    <a:lumOff val="25000"/>
                  </a:srgbClr>
                </a:solidFill>
              </a:rPr>
              <a:t>Results</a:t>
            </a:r>
            <a:r>
              <a:rPr lang="en-US" sz="2400" dirty="0">
                <a:solidFill>
                  <a:srgbClr val="000000">
                    <a:lumMod val="75000"/>
                    <a:lumOff val="25000"/>
                  </a:srgbClr>
                </a:solidFill>
              </a:rPr>
              <a:t> – </a:t>
            </a:r>
            <a:r>
              <a:rPr lang="en-US" sz="3200" dirty="0">
                <a:solidFill>
                  <a:srgbClr val="000000">
                    <a:lumMod val="75000"/>
                    <a:lumOff val="25000"/>
                  </a:srgbClr>
                </a:solidFill>
              </a:rPr>
              <a:t>What were your achievements?</a:t>
            </a:r>
          </a:p>
          <a:p>
            <a:pPr marL="457200" lvl="1" indent="0">
              <a:spcBef>
                <a:spcPts val="200"/>
              </a:spcBef>
              <a:spcAft>
                <a:spcPts val="400"/>
              </a:spcAft>
              <a:buClr>
                <a:srgbClr val="E48312"/>
              </a:buClr>
              <a:buNone/>
            </a:pPr>
            <a:r>
              <a:rPr lang="en-US" sz="2000" i="1" dirty="0">
                <a:solidFill>
                  <a:srgbClr val="000000">
                    <a:lumMod val="75000"/>
                    <a:lumOff val="25000"/>
                  </a:srgbClr>
                </a:solidFill>
              </a:rPr>
              <a:t>“Because of this process my sales team was integrated into the product marketing organization.  They had ownership in </a:t>
            </a:r>
            <a:r>
              <a:rPr lang="en-US" sz="2000" i="1">
                <a:solidFill>
                  <a:srgbClr val="000000">
                    <a:lumMod val="75000"/>
                    <a:lumOff val="25000"/>
                  </a:srgbClr>
                </a:solidFill>
              </a:rPr>
              <a:t>the hiring decision </a:t>
            </a:r>
            <a:r>
              <a:rPr lang="en-US" sz="2000" i="1" dirty="0">
                <a:solidFill>
                  <a:srgbClr val="000000">
                    <a:lumMod val="75000"/>
                    <a:lumOff val="25000"/>
                  </a:srgbClr>
                </a:solidFill>
              </a:rPr>
              <a:t>and became completely focused on expanding margins and driving revenue not on personality or work style issues.”</a:t>
            </a:r>
          </a:p>
          <a:p>
            <a:endParaRPr lang="en-US" dirty="0"/>
          </a:p>
        </p:txBody>
      </p:sp>
    </p:spTree>
    <p:extLst>
      <p:ext uri="{BB962C8B-B14F-4D97-AF65-F5344CB8AC3E}">
        <p14:creationId xmlns:p14="http://schemas.microsoft.com/office/powerpoint/2010/main" val="621692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Bad Example:</a:t>
            </a:r>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n-US" dirty="0"/>
              <a:t>Working with the PC category I designed a new process to hire the PC marketing rep dedicated to my account. This involved having my sales reps inserted into the interview process.  The old process was completely owned by the PC category with no thought given to compatibility or an understanding of the partnership with sales. The process ensured alignment between the sales and marketing individual contributors. Because of the new process, marketing and sales were mutually committed to how we were going to work together.  This was a significant change and ensured that the sales team felt ownership and commitment to the partnership and enabling the focus to be on driving the business not on personalities.</a:t>
            </a:r>
          </a:p>
        </p:txBody>
      </p:sp>
    </p:spTree>
    <p:extLst>
      <p:ext uri="{BB962C8B-B14F-4D97-AF65-F5344CB8AC3E}">
        <p14:creationId xmlns:p14="http://schemas.microsoft.com/office/powerpoint/2010/main" val="3310444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SOAR Format:</a:t>
            </a:r>
          </a:p>
        </p:txBody>
      </p:sp>
      <p:sp>
        <p:nvSpPr>
          <p:cNvPr id="3" name="Content Placeholder 2"/>
          <p:cNvSpPr>
            <a:spLocks noGrp="1"/>
          </p:cNvSpPr>
          <p:nvPr>
            <p:ph idx="1"/>
          </p:nvPr>
        </p:nvSpPr>
        <p:spPr>
          <a:xfrm>
            <a:off x="623087" y="1335186"/>
            <a:ext cx="11077996" cy="5157689"/>
          </a:xfrm>
        </p:spPr>
        <p:txBody>
          <a:bodyPr>
            <a:normAutofit/>
          </a:bodyPr>
          <a:lstStyle/>
          <a:p>
            <a:r>
              <a:rPr lang="en-US" b="1" dirty="0"/>
              <a:t>Situation</a:t>
            </a:r>
            <a:r>
              <a:rPr lang="en-US" dirty="0"/>
              <a:t>: When I was the Sales Director for the Circuit City account team </a:t>
            </a:r>
          </a:p>
          <a:p>
            <a:r>
              <a:rPr lang="en-US" b="1" dirty="0"/>
              <a:t>Task / Obstacle / Opportunity</a:t>
            </a:r>
            <a:r>
              <a:rPr lang="en-US" dirty="0"/>
              <a:t>: I had a on-going challenge getting alignment and compatibility between the PC sales and PC marketing reps.  </a:t>
            </a:r>
          </a:p>
          <a:p>
            <a:r>
              <a:rPr lang="en-US" b="1" dirty="0"/>
              <a:t>Action</a:t>
            </a:r>
            <a:r>
              <a:rPr lang="en-US" dirty="0"/>
              <a:t>: I worked with the PC marketing management team to get my sales rep inserted into the hiring/interview process. </a:t>
            </a:r>
          </a:p>
          <a:p>
            <a:r>
              <a:rPr lang="en-US" b="1" dirty="0"/>
              <a:t>Results</a:t>
            </a:r>
            <a:r>
              <a:rPr lang="en-US" dirty="0"/>
              <a:t>: Because my sales reps were involved in the process, they had ownership and felt a sense of responsibility for the success of the relationship.  As a result, the focus became about working together and growing the business for HP and Circuit City</a:t>
            </a:r>
          </a:p>
          <a:p>
            <a:endParaRPr lang="en-US" dirty="0"/>
          </a:p>
        </p:txBody>
      </p:sp>
    </p:spTree>
    <p:extLst>
      <p:ext uri="{BB962C8B-B14F-4D97-AF65-F5344CB8AC3E}">
        <p14:creationId xmlns:p14="http://schemas.microsoft.com/office/powerpoint/2010/main" val="235938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able to Answer these SOAR questions:</a:t>
            </a:r>
          </a:p>
        </p:txBody>
      </p:sp>
      <p:sp>
        <p:nvSpPr>
          <p:cNvPr id="3" name="Content Placeholder 2"/>
          <p:cNvSpPr>
            <a:spLocks noGrp="1"/>
          </p:cNvSpPr>
          <p:nvPr>
            <p:ph idx="1"/>
          </p:nvPr>
        </p:nvSpPr>
        <p:spPr/>
        <p:txBody>
          <a:bodyPr/>
          <a:lstStyle/>
          <a:p>
            <a:r>
              <a:rPr lang="en-US" sz="3200" dirty="0"/>
              <a:t>What is your greatest achievement?</a:t>
            </a:r>
          </a:p>
          <a:p>
            <a:r>
              <a:rPr lang="en-US" sz="3200" dirty="0"/>
              <a:t>Tell about a challenge or problem at work, and how you dealt with it.</a:t>
            </a:r>
          </a:p>
          <a:p>
            <a:r>
              <a:rPr lang="en-US" sz="3200" dirty="0"/>
              <a:t>Tell about a time you made a mistake and how you recovered.</a:t>
            </a:r>
          </a:p>
          <a:p>
            <a:endParaRPr lang="en-US" dirty="0"/>
          </a:p>
        </p:txBody>
      </p:sp>
    </p:spTree>
    <p:extLst>
      <p:ext uri="{BB962C8B-B14F-4D97-AF65-F5344CB8AC3E}">
        <p14:creationId xmlns:p14="http://schemas.microsoft.com/office/powerpoint/2010/main" val="422518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a:t>
            </a:r>
            <a:r>
              <a:rPr lang="en-US"/>
              <a:t>SOAR question examples</a:t>
            </a:r>
            <a:r>
              <a:rPr lang="en-US" dirty="0"/>
              <a:t>:</a:t>
            </a:r>
          </a:p>
        </p:txBody>
      </p:sp>
      <p:sp>
        <p:nvSpPr>
          <p:cNvPr id="3" name="Content Placeholder 2"/>
          <p:cNvSpPr>
            <a:spLocks noGrp="1"/>
          </p:cNvSpPr>
          <p:nvPr>
            <p:ph idx="1"/>
          </p:nvPr>
        </p:nvSpPr>
        <p:spPr>
          <a:xfrm>
            <a:off x="838200" y="1554480"/>
            <a:ext cx="10515600" cy="4622483"/>
          </a:xfrm>
        </p:spPr>
        <p:txBody>
          <a:bodyPr>
            <a:normAutofit fontScale="92500" lnSpcReduction="20000"/>
          </a:bodyPr>
          <a:lstStyle/>
          <a:p>
            <a:pPr fontAlgn="base"/>
            <a:r>
              <a:rPr lang="en-US" dirty="0"/>
              <a:t>Tell me about a time when you had to deal with a difficult client or coworker.</a:t>
            </a:r>
          </a:p>
          <a:p>
            <a:pPr fontAlgn="base"/>
            <a:r>
              <a:rPr lang="en-US" dirty="0"/>
              <a:t>Give me an example of when you had to sell your boss on a new product, service, system, or program.</a:t>
            </a:r>
          </a:p>
          <a:p>
            <a:pPr fontAlgn="base"/>
            <a:r>
              <a:rPr lang="en-US" dirty="0"/>
              <a:t>Give me an example of a problem you faced on the job and how you handled it.</a:t>
            </a:r>
          </a:p>
          <a:p>
            <a:pPr fontAlgn="base"/>
            <a:r>
              <a:rPr lang="en-US" dirty="0"/>
              <a:t>Give me an example of how you dealt with an employee who was not performing up to expectations.</a:t>
            </a:r>
          </a:p>
          <a:p>
            <a:pPr fontAlgn="base"/>
            <a:r>
              <a:rPr lang="en-US" dirty="0"/>
              <a:t>Give me a recent example of how you went about motivating your coworkers and subordinates.</a:t>
            </a:r>
          </a:p>
          <a:p>
            <a:pPr fontAlgn="base"/>
            <a:r>
              <a:rPr lang="en-US" dirty="0"/>
              <a:t>Recall for me a time when you challenged your boss and/or company policy.</a:t>
            </a:r>
          </a:p>
          <a:p>
            <a:pPr fontAlgn="base"/>
            <a:r>
              <a:rPr lang="en-US" dirty="0"/>
              <a:t>Tell me what you did in your last job to help build teamwork.</a:t>
            </a:r>
          </a:p>
          <a:p>
            <a:endParaRPr lang="en-US" dirty="0"/>
          </a:p>
        </p:txBody>
      </p:sp>
    </p:spTree>
    <p:extLst>
      <p:ext uri="{BB962C8B-B14F-4D97-AF65-F5344CB8AC3E}">
        <p14:creationId xmlns:p14="http://schemas.microsoft.com/office/powerpoint/2010/main" val="3681298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595</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Accomplishments Stories  Workshop SOAR/STAR</vt:lpstr>
      <vt:lpstr>PowerPoint Presentation</vt:lpstr>
      <vt:lpstr>PowerPoint Presentation</vt:lpstr>
      <vt:lpstr>Bad Example:</vt:lpstr>
      <vt:lpstr>SOAR Format:</vt:lpstr>
      <vt:lpstr>Be able to Answer these SOAR questions:</vt:lpstr>
      <vt:lpstr>Other SOAR question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S.O.A.R. Story Workshop</dc:title>
  <dc:creator>Paul Tiernan</dc:creator>
  <cp:lastModifiedBy>Kevin Bunting</cp:lastModifiedBy>
  <cp:revision>26</cp:revision>
  <dcterms:created xsi:type="dcterms:W3CDTF">2017-05-03T11:26:25Z</dcterms:created>
  <dcterms:modified xsi:type="dcterms:W3CDTF">2018-04-10T18:09:16Z</dcterms:modified>
</cp:coreProperties>
</file>